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9" r:id="rId9"/>
    <p:sldId id="264" r:id="rId10"/>
    <p:sldId id="265" r:id="rId11"/>
    <p:sldId id="267" r:id="rId12"/>
    <p:sldId id="270" r:id="rId13"/>
    <p:sldId id="266" r:id="rId14"/>
    <p:sldId id="274" r:id="rId15"/>
    <p:sldId id="271" r:id="rId16"/>
    <p:sldId id="272" r:id="rId17"/>
    <p:sldId id="273" r:id="rId18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96EE6-8427-4055-94FA-14C42DFAB44A}" type="datetimeFigureOut">
              <a:rPr lang="pt-PT" smtClean="0"/>
              <a:pPr/>
              <a:t>07-05-2013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26318-541F-4EFE-92C4-3F7D354054B8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96EE6-8427-4055-94FA-14C42DFAB44A}" type="datetimeFigureOut">
              <a:rPr lang="pt-PT" smtClean="0"/>
              <a:pPr/>
              <a:t>07-05-2013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26318-541F-4EFE-92C4-3F7D354054B8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96EE6-8427-4055-94FA-14C42DFAB44A}" type="datetimeFigureOut">
              <a:rPr lang="pt-PT" smtClean="0"/>
              <a:pPr/>
              <a:t>07-05-2013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26318-541F-4EFE-92C4-3F7D354054B8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96EE6-8427-4055-94FA-14C42DFAB44A}" type="datetimeFigureOut">
              <a:rPr lang="pt-PT" smtClean="0"/>
              <a:pPr/>
              <a:t>07-05-2013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26318-541F-4EFE-92C4-3F7D354054B8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96EE6-8427-4055-94FA-14C42DFAB44A}" type="datetimeFigureOut">
              <a:rPr lang="pt-PT" smtClean="0"/>
              <a:pPr/>
              <a:t>07-05-2013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26318-541F-4EFE-92C4-3F7D354054B8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96EE6-8427-4055-94FA-14C42DFAB44A}" type="datetimeFigureOut">
              <a:rPr lang="pt-PT" smtClean="0"/>
              <a:pPr/>
              <a:t>07-05-2013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26318-541F-4EFE-92C4-3F7D354054B8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96EE6-8427-4055-94FA-14C42DFAB44A}" type="datetimeFigureOut">
              <a:rPr lang="pt-PT" smtClean="0"/>
              <a:pPr/>
              <a:t>07-05-2013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26318-541F-4EFE-92C4-3F7D354054B8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96EE6-8427-4055-94FA-14C42DFAB44A}" type="datetimeFigureOut">
              <a:rPr lang="pt-PT" smtClean="0"/>
              <a:pPr/>
              <a:t>07-05-2013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26318-541F-4EFE-92C4-3F7D354054B8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96EE6-8427-4055-94FA-14C42DFAB44A}" type="datetimeFigureOut">
              <a:rPr lang="pt-PT" smtClean="0"/>
              <a:pPr/>
              <a:t>07-05-2013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26318-541F-4EFE-92C4-3F7D354054B8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96EE6-8427-4055-94FA-14C42DFAB44A}" type="datetimeFigureOut">
              <a:rPr lang="pt-PT" smtClean="0"/>
              <a:pPr/>
              <a:t>07-05-2013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26318-541F-4EFE-92C4-3F7D354054B8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96EE6-8427-4055-94FA-14C42DFAB44A}" type="datetimeFigureOut">
              <a:rPr lang="pt-PT" smtClean="0"/>
              <a:pPr/>
              <a:t>07-05-2013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26318-541F-4EFE-92C4-3F7D354054B8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75000"/>
              </a:schemeClr>
            </a:gs>
            <a:gs pos="100000">
              <a:schemeClr val="bg1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996EE6-8427-4055-94FA-14C42DFAB44A}" type="datetimeFigureOut">
              <a:rPr lang="pt-PT" smtClean="0"/>
              <a:pPr/>
              <a:t>07-05-2013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126318-541F-4EFE-92C4-3F7D354054B8}" type="slidenum">
              <a:rPr lang="pt-PT" smtClean="0"/>
              <a:pPr/>
              <a:t>‹nº›</a:t>
            </a:fld>
            <a:endParaRPr lang="pt-PT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3568" y="332656"/>
            <a:ext cx="7772400" cy="1470025"/>
          </a:xfrm>
        </p:spPr>
        <p:txBody>
          <a:bodyPr>
            <a:normAutofit/>
          </a:bodyPr>
          <a:lstStyle/>
          <a:p>
            <a:r>
              <a:rPr lang="pt-PT" sz="60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Boggle" pitchFamily="34" charset="0"/>
              </a:rPr>
              <a:t>Técnicas de impressão</a:t>
            </a:r>
            <a:endParaRPr lang="pt-PT" sz="6000" dirty="0">
              <a:solidFill>
                <a:schemeClr val="accent6">
                  <a:lumMod val="60000"/>
                  <a:lumOff val="40000"/>
                </a:schemeClr>
              </a:solidFill>
              <a:latin typeface="Boggle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1844824"/>
            <a:ext cx="6400800" cy="3793976"/>
          </a:xfrm>
        </p:spPr>
        <p:txBody>
          <a:bodyPr/>
          <a:lstStyle/>
          <a:p>
            <a:r>
              <a:rPr lang="pt-PT" i="1" dirty="0" smtClean="0"/>
              <a:t>Recorremos a estas técnicas quando queremos reproduzir vários exemplares de uma mesma</a:t>
            </a:r>
            <a:r>
              <a:rPr lang="pt-PT" i="1" dirty="0" smtClean="0">
                <a:solidFill>
                  <a:schemeClr val="accent6">
                    <a:lumMod val="75000"/>
                  </a:schemeClr>
                </a:solidFill>
              </a:rPr>
              <a:t> imagem</a:t>
            </a:r>
            <a:r>
              <a:rPr lang="pt-PT" dirty="0" smtClean="0"/>
              <a:t>.</a:t>
            </a:r>
            <a:endParaRPr lang="pt-PT" dirty="0"/>
          </a:p>
        </p:txBody>
      </p:sp>
      <p:pic>
        <p:nvPicPr>
          <p:cNvPr id="6" name="Imagem 5" descr="making-a-stam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87824" y="3861048"/>
            <a:ext cx="3048000" cy="2286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Marcador de Posição de Conteúdo 9" descr="5668162024_c9195f673b_o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1844824"/>
            <a:ext cx="4307227" cy="2808312"/>
          </a:xfrm>
        </p:spPr>
      </p:pic>
      <p:pic>
        <p:nvPicPr>
          <p:cNvPr id="11" name="Imagem 10" descr="5667591693_2c7816a6a0_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76056" y="764704"/>
            <a:ext cx="3102091" cy="46531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Posição de Conteúdo 3" descr="lotta_class2-77972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11560" y="332656"/>
            <a:ext cx="3267075" cy="3267075"/>
          </a:xfrm>
        </p:spPr>
      </p:pic>
      <p:pic>
        <p:nvPicPr>
          <p:cNvPr id="5" name="Imagem 4" descr="images (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03648" y="3212976"/>
            <a:ext cx="3168352" cy="3168352"/>
          </a:xfrm>
          <a:prstGeom prst="rect">
            <a:avLst/>
          </a:prstGeom>
        </p:spPr>
      </p:pic>
      <p:pic>
        <p:nvPicPr>
          <p:cNvPr id="7" name="Imagem 6" descr="newsletter_feb_2013_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6016" y="404664"/>
            <a:ext cx="3836144" cy="4775999"/>
          </a:xfrm>
          <a:prstGeom prst="rect">
            <a:avLst/>
          </a:prstGeom>
        </p:spPr>
      </p:pic>
      <p:pic>
        <p:nvPicPr>
          <p:cNvPr id="6" name="Imagem 5" descr="images (2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95936" y="4293096"/>
            <a:ext cx="3514725" cy="12954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Posição de Conteúdo 3" descr="5e45d948f9fda138a93111b922e3d93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11560" y="476672"/>
            <a:ext cx="3376700" cy="4525963"/>
          </a:xfrm>
        </p:spPr>
      </p:pic>
      <p:pic>
        <p:nvPicPr>
          <p:cNvPr id="5" name="Imagem 4" descr="13a8a276cc6141783a3c92c79233010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27983" y="476672"/>
            <a:ext cx="3984443" cy="5976664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As ferramentas</a:t>
            </a:r>
            <a:endParaRPr lang="pt-PT" dirty="0"/>
          </a:p>
        </p:txBody>
      </p:sp>
      <p:pic>
        <p:nvPicPr>
          <p:cNvPr id="4" name="Marcador de Posição de Conteúdo 3" descr="40203-1009-2-2ww-m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19672" y="1340768"/>
            <a:ext cx="2847975" cy="2857500"/>
          </a:xfrm>
        </p:spPr>
      </p:pic>
      <p:pic>
        <p:nvPicPr>
          <p:cNvPr id="5" name="Imagem 4" descr="X-Acto-knif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23728" y="4509120"/>
            <a:ext cx="4824536" cy="1447361"/>
          </a:xfrm>
          <a:prstGeom prst="rect">
            <a:avLst/>
          </a:prstGeom>
        </p:spPr>
      </p:pic>
      <p:sp>
        <p:nvSpPr>
          <p:cNvPr id="7" name="Octógono 6"/>
          <p:cNvSpPr/>
          <p:nvPr/>
        </p:nvSpPr>
        <p:spPr>
          <a:xfrm>
            <a:off x="4067944" y="3789040"/>
            <a:ext cx="360040" cy="360040"/>
          </a:xfrm>
          <a:prstGeom prst="oc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/>
              <a:t>1</a:t>
            </a:r>
          </a:p>
        </p:txBody>
      </p:sp>
      <p:sp>
        <p:nvSpPr>
          <p:cNvPr id="8" name="Octógono 7"/>
          <p:cNvSpPr/>
          <p:nvPr/>
        </p:nvSpPr>
        <p:spPr>
          <a:xfrm>
            <a:off x="6516216" y="5517232"/>
            <a:ext cx="360040" cy="360040"/>
          </a:xfrm>
          <a:prstGeom prst="oc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 smtClean="0"/>
              <a:t>2</a:t>
            </a:r>
            <a:endParaRPr lang="pt-PT" dirty="0"/>
          </a:p>
        </p:txBody>
      </p:sp>
      <p:pic>
        <p:nvPicPr>
          <p:cNvPr id="11" name="Imagem 10" descr="tesour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8024" y="1340768"/>
            <a:ext cx="2486025" cy="2857500"/>
          </a:xfrm>
          <a:prstGeom prst="rect">
            <a:avLst/>
          </a:prstGeom>
        </p:spPr>
      </p:pic>
      <p:sp>
        <p:nvSpPr>
          <p:cNvPr id="10" name="Octógono 9"/>
          <p:cNvSpPr/>
          <p:nvPr/>
        </p:nvSpPr>
        <p:spPr>
          <a:xfrm>
            <a:off x="6876256" y="3789040"/>
            <a:ext cx="360040" cy="360040"/>
          </a:xfrm>
          <a:prstGeom prst="oc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 smtClean="0"/>
              <a:t>3</a:t>
            </a:r>
            <a:endParaRPr lang="pt-PT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Posição de Conteúdo 3" descr="Picnik-collage3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47664" y="908720"/>
            <a:ext cx="5838655" cy="5604881"/>
          </a:xfrm>
        </p:spPr>
      </p:pic>
      <p:sp>
        <p:nvSpPr>
          <p:cNvPr id="5" name="CaixaDeTexto 4"/>
          <p:cNvSpPr txBox="1"/>
          <p:nvPr/>
        </p:nvSpPr>
        <p:spPr>
          <a:xfrm>
            <a:off x="3419872" y="188640"/>
            <a:ext cx="229857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4400" dirty="0" smtClean="0"/>
              <a:t>atividade</a:t>
            </a:r>
            <a:endParaRPr lang="pt-PT" sz="44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Posição de Conteúdo 3" descr="Picnik-collage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47664" y="476672"/>
            <a:ext cx="6048672" cy="6048672"/>
          </a:xfr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Posição de Conteúdo 3" descr="Picnik-collage6 (1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19672" y="476672"/>
            <a:ext cx="5976664" cy="5976664"/>
          </a:xfr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Posição de Conteúdo 3" descr="Picnik-collage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91680" y="404664"/>
            <a:ext cx="5904656" cy="5904656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sz="3200" dirty="0" smtClean="0"/>
              <a:t>Uma forma pode ser reproduzida por estampagem através de um carimbo.</a:t>
            </a:r>
            <a:br>
              <a:rPr lang="pt-PT" sz="3200" dirty="0" smtClean="0"/>
            </a:br>
            <a:r>
              <a:rPr lang="pt-PT" sz="3200" dirty="0" smtClean="0"/>
              <a:t>A forma feita em relevo, depois de tintada, reproduz várias imagens semelhantes.</a:t>
            </a:r>
            <a:endParaRPr lang="pt-PT" sz="3200" dirty="0"/>
          </a:p>
        </p:txBody>
      </p:sp>
      <p:pic>
        <p:nvPicPr>
          <p:cNvPr id="4" name="Imagem 3" descr="LottaPrints2.jp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3608" y="2564904"/>
            <a:ext cx="3840427" cy="2880320"/>
          </a:xfrm>
          <a:prstGeom prst="rect">
            <a:avLst/>
          </a:prstGeom>
        </p:spPr>
      </p:pic>
      <p:sp>
        <p:nvSpPr>
          <p:cNvPr id="5" name="CaixaDeTexto 4"/>
          <p:cNvSpPr txBox="1"/>
          <p:nvPr/>
        </p:nvSpPr>
        <p:spPr>
          <a:xfrm>
            <a:off x="2195736" y="5589240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/>
              <a:t>Relevo feito com uma batata.</a:t>
            </a:r>
            <a:endParaRPr lang="pt-PT" dirty="0"/>
          </a:p>
        </p:txBody>
      </p:sp>
      <p:pic>
        <p:nvPicPr>
          <p:cNvPr id="6" name="Imagem 5" descr="173894de50cf25e658ea4bd02a7df73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92080" y="1916832"/>
            <a:ext cx="2736304" cy="410445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Posição de Conteúdo 3" descr="200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59632" y="548680"/>
            <a:ext cx="7200799" cy="5487193"/>
          </a:xfrm>
        </p:spPr>
      </p:pic>
      <p:sp>
        <p:nvSpPr>
          <p:cNvPr id="5" name="CaixaDeTexto 4"/>
          <p:cNvSpPr txBox="1"/>
          <p:nvPr/>
        </p:nvSpPr>
        <p:spPr>
          <a:xfrm>
            <a:off x="3203848" y="6165304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/>
              <a:t>Relevo feito em borracha branca</a:t>
            </a:r>
            <a:endParaRPr lang="pt-PT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flower-stamp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620688"/>
            <a:ext cx="3888432" cy="3240360"/>
          </a:xfrm>
          <a:prstGeom prst="rect">
            <a:avLst/>
          </a:prstGeom>
        </p:spPr>
      </p:pic>
      <p:pic>
        <p:nvPicPr>
          <p:cNvPr id="5" name="Imagem 4" descr="20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23928" y="2996952"/>
            <a:ext cx="4833156" cy="3222104"/>
          </a:xfrm>
          <a:prstGeom prst="rect">
            <a:avLst/>
          </a:prstGeom>
        </p:spPr>
      </p:pic>
      <p:pic>
        <p:nvPicPr>
          <p:cNvPr id="7" name="Imagem 6" descr="IMG_3404y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1560" y="4149080"/>
            <a:ext cx="2987824" cy="1992239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5030055043_a1c106dc54_z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584" y="404665"/>
            <a:ext cx="4425033" cy="2952327"/>
          </a:xfrm>
          <a:prstGeom prst="rect">
            <a:avLst/>
          </a:prstGeom>
        </p:spPr>
      </p:pic>
      <p:sp>
        <p:nvSpPr>
          <p:cNvPr id="5" name="CaixaDeTexto 4"/>
          <p:cNvSpPr txBox="1"/>
          <p:nvPr/>
        </p:nvSpPr>
        <p:spPr>
          <a:xfrm>
            <a:off x="755576" y="5805264"/>
            <a:ext cx="79648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 err="1" smtClean="0"/>
              <a:t>Linoleogravura</a:t>
            </a:r>
            <a:r>
              <a:rPr lang="pt-PT" dirty="0" smtClean="0"/>
              <a:t> – impressão de um desenho, feito em relevo, numa placa de linóleo</a:t>
            </a:r>
            <a:endParaRPr lang="pt-PT" dirty="0"/>
          </a:p>
        </p:txBody>
      </p:sp>
      <p:pic>
        <p:nvPicPr>
          <p:cNvPr id="6" name="Imagem 5" descr="image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55976" y="2636912"/>
            <a:ext cx="3888432" cy="29125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julia a_queda_de_belorofonte_linoleogravu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260648"/>
            <a:ext cx="3216601" cy="3168352"/>
          </a:xfrm>
          <a:prstGeom prst="rect">
            <a:avLst/>
          </a:prstGeom>
        </p:spPr>
      </p:pic>
      <p:pic>
        <p:nvPicPr>
          <p:cNvPr id="5" name="Imagem 4" descr="268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56176" y="260648"/>
            <a:ext cx="2666024" cy="3744416"/>
          </a:xfrm>
          <a:prstGeom prst="rect">
            <a:avLst/>
          </a:prstGeom>
        </p:spPr>
      </p:pic>
      <p:pic>
        <p:nvPicPr>
          <p:cNvPr id="6" name="Imagem 5" descr="00104001401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63888" y="2276872"/>
            <a:ext cx="2448272" cy="4006263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BlockPrintStamp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23728" y="404664"/>
            <a:ext cx="5180953" cy="5155556"/>
          </a:xfrm>
          <a:prstGeom prst="rect">
            <a:avLst/>
          </a:prstGeom>
        </p:spPr>
      </p:pic>
      <p:sp>
        <p:nvSpPr>
          <p:cNvPr id="5" name="CaixaDeTexto 4"/>
          <p:cNvSpPr txBox="1"/>
          <p:nvPr/>
        </p:nvSpPr>
        <p:spPr>
          <a:xfrm>
            <a:off x="2483768" y="5733256"/>
            <a:ext cx="45683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 smtClean="0"/>
              <a:t>Carimbos com imagens esculpidas em madeira</a:t>
            </a:r>
            <a:endParaRPr lang="pt-P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Posição de Conteúdo 3" descr="4f801a535e03e0d9b9e2e69efb0c491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260649"/>
            <a:ext cx="2809836" cy="4248472"/>
          </a:xfrm>
        </p:spPr>
      </p:pic>
      <p:pic>
        <p:nvPicPr>
          <p:cNvPr id="5" name="Imagem 4" descr="cde1c841abfd226d13f651687564052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19872" y="3212976"/>
            <a:ext cx="2276893" cy="3429001"/>
          </a:xfrm>
          <a:prstGeom prst="rect">
            <a:avLst/>
          </a:prstGeom>
        </p:spPr>
      </p:pic>
      <p:pic>
        <p:nvPicPr>
          <p:cNvPr id="6" name="Imagem 5" descr="e47896db46898b6a5b436c5c258c91cf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68144" y="260648"/>
            <a:ext cx="2922614" cy="3960440"/>
          </a:xfrm>
          <a:prstGeom prst="rect">
            <a:avLst/>
          </a:prstGeom>
        </p:spPr>
      </p:pic>
      <p:sp>
        <p:nvSpPr>
          <p:cNvPr id="7" name="CaixaDeTexto 6"/>
          <p:cNvSpPr txBox="1"/>
          <p:nvPr/>
        </p:nvSpPr>
        <p:spPr>
          <a:xfrm>
            <a:off x="467544" y="4941168"/>
            <a:ext cx="22177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 smtClean="0"/>
              <a:t>Com rolhas de cortiça</a:t>
            </a:r>
            <a:endParaRPr lang="pt-PT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5667591965_78eaf44eca_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260648"/>
            <a:ext cx="2622037" cy="3933056"/>
          </a:xfrm>
          <a:prstGeom prst="rect">
            <a:avLst/>
          </a:prstGeom>
        </p:spPr>
      </p:pic>
      <p:pic>
        <p:nvPicPr>
          <p:cNvPr id="5" name="Imagem 4" descr="5667592207_817a5bd102_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31840" y="260648"/>
            <a:ext cx="2664296" cy="3996444"/>
          </a:xfrm>
          <a:prstGeom prst="rect">
            <a:avLst/>
          </a:prstGeom>
        </p:spPr>
      </p:pic>
      <p:pic>
        <p:nvPicPr>
          <p:cNvPr id="6" name="Imagem 5" descr="5667593049_bee55a1f4a_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76904" y="260648"/>
            <a:ext cx="3065356" cy="3960440"/>
          </a:xfrm>
          <a:prstGeom prst="rect">
            <a:avLst/>
          </a:prstGeom>
        </p:spPr>
      </p:pic>
      <p:sp>
        <p:nvSpPr>
          <p:cNvPr id="7" name="CaixaDeTexto 6"/>
          <p:cNvSpPr txBox="1"/>
          <p:nvPr/>
        </p:nvSpPr>
        <p:spPr>
          <a:xfrm>
            <a:off x="611560" y="4509120"/>
            <a:ext cx="822859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 smtClean="0"/>
              <a:t>Também é possível criar formas com a utilização de materiais reciclados. </a:t>
            </a:r>
          </a:p>
          <a:p>
            <a:r>
              <a:rPr lang="pt-PT" dirty="0" smtClean="0"/>
              <a:t>As caixas de esferovite (</a:t>
            </a:r>
            <a:r>
              <a:rPr lang="pt-PT" dirty="0" err="1" smtClean="0"/>
              <a:t>poliestereno</a:t>
            </a:r>
            <a:r>
              <a:rPr lang="pt-PT" dirty="0" smtClean="0"/>
              <a:t>) dos alimentos embalados são um bom exemplo.</a:t>
            </a:r>
          </a:p>
          <a:p>
            <a:r>
              <a:rPr lang="pt-PT" dirty="0" smtClean="0"/>
              <a:t>Pode ser cortada com x-ato e colada a um suporte.</a:t>
            </a:r>
            <a:endParaRPr lang="pt-P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357</TotalTime>
  <Words>109</Words>
  <Application>Microsoft Office PowerPoint</Application>
  <PresentationFormat>Apresentação no Ecrã (4:3)</PresentationFormat>
  <Paragraphs>16</Paragraphs>
  <Slides>17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17</vt:i4>
      </vt:variant>
    </vt:vector>
  </HeadingPairs>
  <TitlesOfParts>
    <vt:vector size="18" baseType="lpstr">
      <vt:lpstr>Tema do Office</vt:lpstr>
      <vt:lpstr>Técnicas de impressão</vt:lpstr>
      <vt:lpstr>Uma forma pode ser reproduzida por estampagem através de um carimbo. A forma feita em relevo, depois de tintada, reproduz várias imagens semelhantes.</vt:lpstr>
      <vt:lpstr>Diapositivo 3</vt:lpstr>
      <vt:lpstr>Diapositivo 4</vt:lpstr>
      <vt:lpstr>Diapositivo 5</vt:lpstr>
      <vt:lpstr>Diapositivo 6</vt:lpstr>
      <vt:lpstr>Diapositivo 7</vt:lpstr>
      <vt:lpstr>Diapositivo 8</vt:lpstr>
      <vt:lpstr>Diapositivo 9</vt:lpstr>
      <vt:lpstr>Diapositivo 10</vt:lpstr>
      <vt:lpstr>Diapositivo 11</vt:lpstr>
      <vt:lpstr>Diapositivo 12</vt:lpstr>
      <vt:lpstr>As ferramentas</vt:lpstr>
      <vt:lpstr>Diapositivo 14</vt:lpstr>
      <vt:lpstr>Diapositivo 15</vt:lpstr>
      <vt:lpstr>Diapositivo 16</vt:lpstr>
      <vt:lpstr>Diapositivo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Diapositivo 1</dc:title>
  <dc:creator>Bibas</dc:creator>
  <cp:lastModifiedBy>Bibas</cp:lastModifiedBy>
  <cp:revision>22</cp:revision>
  <dcterms:created xsi:type="dcterms:W3CDTF">2013-05-01T16:41:15Z</dcterms:created>
  <dcterms:modified xsi:type="dcterms:W3CDTF">2013-05-07T21:46:15Z</dcterms:modified>
</cp:coreProperties>
</file>