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256" r:id="rId2"/>
    <p:sldId id="257" r:id="rId3"/>
    <p:sldId id="265" r:id="rId4"/>
    <p:sldId id="258" r:id="rId5"/>
    <p:sldId id="271" r:id="rId6"/>
    <p:sldId id="269" r:id="rId7"/>
    <p:sldId id="276" r:id="rId8"/>
    <p:sldId id="264" r:id="rId9"/>
    <p:sldId id="267" r:id="rId10"/>
    <p:sldId id="268" r:id="rId11"/>
    <p:sldId id="272" r:id="rId12"/>
    <p:sldId id="262" r:id="rId13"/>
    <p:sldId id="266" r:id="rId14"/>
    <p:sldId id="259" r:id="rId15"/>
    <p:sldId id="260" r:id="rId16"/>
    <p:sldId id="275" r:id="rId17"/>
    <p:sldId id="273" r:id="rId18"/>
    <p:sldId id="274" r:id="rId19"/>
    <p:sldId id="261" r:id="rId20"/>
    <p:sldId id="263" r:id="rId2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66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F5D7BC-073C-4076-8220-81AD60914C52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5F31B-61E6-4E9C-96CF-8E128B9180FF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5F31B-61E6-4E9C-96CF-8E128B9180FF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med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med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med"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med"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med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med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med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med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med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med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med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099CC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5BEB-759D-405E-86D7-9BE070CAB8D7}" type="datetimeFigureOut">
              <a:rPr lang="pt-PT" smtClean="0"/>
              <a:pPr/>
              <a:t>14-10-2010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7A0AE-6A55-44B7-B49E-0BE527E3555C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 advTm="5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1440159"/>
          </a:xfrm>
        </p:spPr>
        <p:txBody>
          <a:bodyPr>
            <a:normAutofit/>
          </a:bodyPr>
          <a:lstStyle/>
          <a:p>
            <a:r>
              <a:rPr lang="pt-PT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auxPro-LightItalicOSF" pitchFamily="18" charset="0"/>
              </a:rPr>
              <a:t>Era uma vez…</a:t>
            </a:r>
            <a:endParaRPr lang="pt-PT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auxPro-LightItalicOSF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t-PT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auxPro-LightItalicOSF" pitchFamily="18" charset="0"/>
              </a:rPr>
              <a:t>…um pintor que se chamava…</a:t>
            </a:r>
            <a:endParaRPr lang="pt-PT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auxPro-LightItalicOSF" pitchFamily="18" charset="0"/>
            </a:endParaRPr>
          </a:p>
        </p:txBody>
      </p:sp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…e o </a:t>
            </a:r>
            <a:r>
              <a:rPr lang="pt-PT" b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expressionista</a:t>
            </a:r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.</a:t>
            </a:r>
            <a:endParaRPr lang="pt-PT" dirty="0"/>
          </a:p>
        </p:txBody>
      </p:sp>
      <p:pic>
        <p:nvPicPr>
          <p:cNvPr id="4" name="Content Placeholder 3" descr="Picasso_Self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16355" y="1600200"/>
            <a:ext cx="3711290" cy="45259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Sofreu influências da arte africana …</a:t>
            </a:r>
            <a:endParaRPr lang="pt-PT" sz="3200" dirty="0">
              <a:solidFill>
                <a:schemeClr val="accent2">
                  <a:lumMod val="50000"/>
                </a:schemeClr>
              </a:solidFill>
              <a:latin typeface="AauxPro-LightItalicOSF" pitchFamily="18" charset="0"/>
            </a:endParaRPr>
          </a:p>
        </p:txBody>
      </p:sp>
      <p:pic>
        <p:nvPicPr>
          <p:cNvPr id="6" name="Content Placeholder 5" descr="troisfigu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484784"/>
            <a:ext cx="3744860" cy="37833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4608512" cy="6178698"/>
          </a:xfrm>
        </p:spPr>
        <p:txBody>
          <a:bodyPr>
            <a:normAutofit/>
          </a:bodyPr>
          <a:lstStyle/>
          <a:p>
            <a:pPr algn="just"/>
            <a:r>
              <a:rPr lang="pt-PT" sz="32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As suas obras podem ser divididas em várias fases, mas vamos falar de duas importantes. A </a:t>
            </a:r>
            <a:r>
              <a:rPr lang="pt-PT" sz="3200" b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fase Azul </a:t>
            </a:r>
            <a:r>
              <a:rPr lang="pt-PT" sz="32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(1901-1904) foi o período onde predominou os tons de azul. Nesta fase, o artista dá uma atenção toda especial aos elementos marginalizados pela sociedade. </a:t>
            </a:r>
            <a:br>
              <a:rPr lang="pt-PT" sz="32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</a:br>
            <a:endParaRPr lang="pt-PT" sz="3200" dirty="0"/>
          </a:p>
        </p:txBody>
      </p:sp>
      <p:pic>
        <p:nvPicPr>
          <p:cNvPr id="6" name="Content Placeholder 5" descr="oldguitarist-jp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08104" y="1052736"/>
            <a:ext cx="3038600" cy="4525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74840" cy="5818658"/>
          </a:xfrm>
        </p:spPr>
        <p:txBody>
          <a:bodyPr>
            <a:noAutofit/>
          </a:bodyPr>
          <a:lstStyle/>
          <a:p>
            <a:pPr marL="1588" indent="12700" algn="just"/>
            <a:r>
              <a:rPr lang="pt-PT" sz="28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Na </a:t>
            </a:r>
            <a:r>
              <a:rPr lang="pt-PT" sz="2800" b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Fase Rosa </a:t>
            </a:r>
            <a:r>
              <a:rPr lang="pt-PT" sz="28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(1905-1907), predomina as cores rosa e vermelho, e suas obras ganham uma conotação lírica.</a:t>
            </a:r>
            <a:br>
              <a:rPr lang="pt-PT" sz="28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</a:br>
            <a:r>
              <a:rPr lang="pt-PT" sz="28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 </a:t>
            </a:r>
            <a:br>
              <a:rPr lang="pt-PT" sz="28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</a:br>
            <a:r>
              <a:rPr lang="pt-PT" sz="28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O marco inicial deste período é a obra Les Demoiselles d'Avignon (1907) cuja característica principal é a decomposição da realidade humana.</a:t>
            </a:r>
            <a:endParaRPr lang="pt-PT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Content Placeholder 7" descr="Les-Demoiselles-d-Avign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8064" y="1196752"/>
            <a:ext cx="3562350" cy="381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3528392"/>
          </a:xfrm>
        </p:spPr>
        <p:txBody>
          <a:bodyPr>
            <a:noAutofit/>
          </a:bodyPr>
          <a:lstStyle/>
          <a:p>
            <a:pPr marL="1588" indent="12700" algn="just">
              <a:buNone/>
              <a:tabLst>
                <a:tab pos="355600" algn="l"/>
              </a:tabLst>
            </a:pPr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Em 1937, no auge da Guerra Civil Espanhola (1936-1939), pinta seu mural mais conhecido: </a:t>
            </a:r>
            <a:r>
              <a:rPr lang="pt-PT" b="1" i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Guernica</a:t>
            </a:r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. Esta obra mostra a violência e o massacre sofridos pela população da cidade de Guernica e foi realizado para colocar em frente ao pavilhão espanhol da Exposição Internacional de Paris de 1937.</a:t>
            </a:r>
          </a:p>
          <a:p>
            <a:pPr marL="1588" indent="12700">
              <a:buNone/>
              <a:tabLst>
                <a:tab pos="355600" algn="l"/>
              </a:tabLst>
            </a:pPr>
            <a:r>
              <a:rPr lang="pt-PT" dirty="0" smtClean="0">
                <a:latin typeface="AauxPro-LightItalicOSF" pitchFamily="18" charset="0"/>
              </a:rPr>
              <a:t/>
            </a:r>
            <a:br>
              <a:rPr lang="pt-PT" dirty="0" smtClean="0">
                <a:latin typeface="AauxPro-LightItalicOSF" pitchFamily="18" charset="0"/>
              </a:rPr>
            </a:br>
            <a:endParaRPr lang="pt-PT" dirty="0">
              <a:latin typeface="AauxPro-LightItalicOSF" pitchFamily="18" charset="0"/>
            </a:endParaRPr>
          </a:p>
        </p:txBody>
      </p:sp>
      <p:pic>
        <p:nvPicPr>
          <p:cNvPr id="4" name="Picture 3" descr="guernica-pablo-picass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60648"/>
            <a:ext cx="7591373" cy="2786457"/>
          </a:xfrm>
          <a:prstGeom prst="rect">
            <a:avLst/>
          </a:prstGeom>
        </p:spPr>
      </p:pic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861048"/>
            <a:ext cx="8229600" cy="2232248"/>
          </a:xfrm>
        </p:spPr>
        <p:txBody>
          <a:bodyPr>
            <a:normAutofit/>
          </a:bodyPr>
          <a:lstStyle/>
          <a:p>
            <a:pPr marL="1588" indent="12700" algn="just">
              <a:buNone/>
            </a:pPr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Na década de 1960, começa a pintar obras de artes de outros artistas famosos: </a:t>
            </a:r>
            <a:r>
              <a:rPr lang="pt-PT" b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O Almoço Sobre a Relva</a:t>
            </a:r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 de Manet…</a:t>
            </a:r>
            <a:endParaRPr lang="pt-PT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Picture 5" descr="129_1338-manet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188640"/>
            <a:ext cx="4392488" cy="32734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e-dejeuner-sur-lherbe-_picass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1" y="764704"/>
            <a:ext cx="7289821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..e </a:t>
            </a:r>
            <a:r>
              <a:rPr lang="pt-PT" b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As Meninas </a:t>
            </a:r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do pintor Velázquez…</a:t>
            </a:r>
            <a:endParaRPr lang="pt-PT" dirty="0"/>
          </a:p>
        </p:txBody>
      </p:sp>
      <p:pic>
        <p:nvPicPr>
          <p:cNvPr id="4" name="Content Placeholder 3" descr="20090121213039!Velazquez-Menina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628800"/>
            <a:ext cx="4104456" cy="46738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ass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908720"/>
            <a:ext cx="6353624" cy="46982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4248472"/>
          </a:xfrm>
        </p:spPr>
        <p:txBody>
          <a:bodyPr>
            <a:normAutofit/>
          </a:bodyPr>
          <a:lstStyle/>
          <a:p>
            <a:pPr marL="1588" indent="12700" algn="just">
              <a:buNone/>
            </a:pPr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Já com 87 anos, Picasso realiza diversas gravuras, retomando momentos da juventude. Nesta última fase de sua vida, aborda as seguintes temáticas: a alegria do circo, o teatro, as tradicionais touradas e muitas passagens marcadas pelo erotismo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  <a:latin typeface="AauxPro-LightItalicOSF" pitchFamily="18" charset="0"/>
              </a:rPr>
              <a:t>.</a:t>
            </a:r>
            <a:endParaRPr lang="pt-PT" sz="2400" dirty="0">
              <a:solidFill>
                <a:schemeClr val="accent6">
                  <a:lumMod val="50000"/>
                </a:schemeClr>
              </a:solidFill>
              <a:latin typeface="AauxPro-LightItalicOSF" pitchFamily="18" charset="0"/>
            </a:endParaRPr>
          </a:p>
        </p:txBody>
      </p:sp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auxPro-LightItalicOSF" pitchFamily="18" charset="0"/>
              </a:rPr>
              <a:t>Pablo Picasso</a:t>
            </a:r>
            <a:endParaRPr lang="pt-PT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auxPro-LightItalicOSF" pitchFamily="18" charset="0"/>
            </a:endParaRPr>
          </a:p>
        </p:txBody>
      </p:sp>
      <p:pic>
        <p:nvPicPr>
          <p:cNvPr id="4" name="Content Placeholder 3" descr="PicassoPhotoPortrai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22507" y="1600200"/>
            <a:ext cx="4098985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PT" sz="44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Pablo Picasso morreu a 8 de Abril de 1973 em Mougins, França.</a:t>
            </a:r>
            <a:endParaRPr lang="pt-PT" sz="4400" dirty="0">
              <a:solidFill>
                <a:schemeClr val="accent2">
                  <a:lumMod val="50000"/>
                </a:schemeClr>
              </a:solidFill>
              <a:latin typeface="AauxPro-LightItalicOSF" pitchFamily="18" charset="0"/>
            </a:endParaRPr>
          </a:p>
        </p:txBody>
      </p:sp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/>
          </a:bodyPr>
          <a:lstStyle/>
          <a:p>
            <a:r>
              <a:rPr lang="pt-PT" sz="36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Nasceu na cidade espanhola de  Málaga, em 1881 e viveu 91 anos.</a:t>
            </a:r>
            <a:endParaRPr lang="pt-PT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Content Placeholder 3" descr="mit_mpicasso-19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47864" y="2060848"/>
            <a:ext cx="2647950" cy="3333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267744" y="5517232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Picasso - Auto-retrato - Carvão e aguarela, 1902</a:t>
            </a:r>
            <a:endParaRPr lang="pt-PT" dirty="0">
              <a:solidFill>
                <a:schemeClr val="accent2">
                  <a:lumMod val="50000"/>
                </a:schemeClr>
              </a:solidFill>
              <a:latin typeface="AauxPro-LightItalicOSF" pitchFamily="18" charset="0"/>
            </a:endParaRPr>
          </a:p>
        </p:txBody>
      </p:sp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800200"/>
          </a:xfrm>
        </p:spPr>
        <p:txBody>
          <a:bodyPr>
            <a:normAutofit/>
          </a:bodyPr>
          <a:lstStyle/>
          <a:p>
            <a:pPr algn="just"/>
            <a:r>
              <a:rPr lang="pt-PT" sz="32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Picasso é considerado um dos mais importantes artistas plásticos do século XX.</a:t>
            </a:r>
            <a:endParaRPr lang="pt-PT" sz="3200" dirty="0">
              <a:solidFill>
                <a:schemeClr val="accent4">
                  <a:lumMod val="50000"/>
                </a:schemeClr>
              </a:solidFill>
              <a:latin typeface="AauxPro-LightItalicOSF" pitchFamily="18" charset="0"/>
            </a:endParaRPr>
          </a:p>
        </p:txBody>
      </p:sp>
      <p:pic>
        <p:nvPicPr>
          <p:cNvPr id="4" name="Content Placeholder 3" descr="imagesCA9253E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35896" y="4365104"/>
            <a:ext cx="1933575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39552" y="3068960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2564904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Destacou-se em diversas áreas das artes plásticas como a pintura, a escultura, as artes gráficas e a cerâmica.</a:t>
            </a:r>
            <a:endParaRPr lang="pt-PT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pt-PT" sz="36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Desde criança que demonstrava um grande talento para as artes plásticas…</a:t>
            </a:r>
            <a:r>
              <a:rPr lang="pt-PT" sz="32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/>
            </a:r>
            <a:br>
              <a:rPr lang="pt-PT" sz="32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</a:br>
            <a:endParaRPr lang="pt-PT" sz="3200" dirty="0"/>
          </a:p>
        </p:txBody>
      </p:sp>
      <p:pic>
        <p:nvPicPr>
          <p:cNvPr id="4" name="Content Placeholder 3" descr="country-house-18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1556792"/>
            <a:ext cx="5715000" cy="3790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835696" y="5733256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err="1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country</a:t>
            </a:r>
            <a:r>
              <a:rPr lang="pt-PT" sz="20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 </a:t>
            </a:r>
            <a:r>
              <a:rPr lang="pt-PT" sz="2000" dirty="0" err="1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house</a:t>
            </a:r>
            <a:r>
              <a:rPr lang="pt-PT" sz="20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, 1893</a:t>
            </a:r>
            <a:endParaRPr lang="pt-PT" sz="2000" dirty="0">
              <a:solidFill>
                <a:schemeClr val="accent2">
                  <a:lumMod val="50000"/>
                </a:schemeClr>
              </a:solidFill>
              <a:latin typeface="AauxPro-LightItalicOSF" pitchFamily="18" charset="0"/>
            </a:endParaRPr>
          </a:p>
        </p:txBody>
      </p:sp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Depois passou por Barcelona e Madrid onde estudou Belas Artes.</a:t>
            </a:r>
            <a:endParaRPr lang="pt-PT" sz="3200" dirty="0">
              <a:solidFill>
                <a:schemeClr val="accent2">
                  <a:lumMod val="50000"/>
                </a:schemeClr>
              </a:solidFill>
              <a:latin typeface="AauxPro-LightItalicOSF" pitchFamily="18" charset="0"/>
            </a:endParaRPr>
          </a:p>
        </p:txBody>
      </p:sp>
      <p:pic>
        <p:nvPicPr>
          <p:cNvPr id="4" name="Content Placeholder 3" descr="self-portrait-uncombed-hai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628800"/>
            <a:ext cx="2880320" cy="43149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Picture 4" descr="self-portrait-short-hai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1628800"/>
            <a:ext cx="3080142" cy="43204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635896" y="623731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err="1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Auto-</a:t>
            </a:r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 retratos , 1896</a:t>
            </a:r>
            <a:endParaRPr lang="pt-PT" dirty="0">
              <a:solidFill>
                <a:schemeClr val="accent2">
                  <a:lumMod val="50000"/>
                </a:schemeClr>
              </a:solidFill>
              <a:latin typeface="AauxPro-LightItalicOSF" pitchFamily="18" charset="0"/>
            </a:endParaRPr>
          </a:p>
        </p:txBody>
      </p:sp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Ele disse…</a:t>
            </a:r>
            <a:r>
              <a:rPr lang="pt-PT" i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"Levei quatro anos para pintar como </a:t>
            </a:r>
            <a:r>
              <a:rPr lang="pt-PT" b="1" i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Rafael</a:t>
            </a:r>
            <a:r>
              <a:rPr lang="pt-PT" i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,</a:t>
            </a:r>
            <a:br>
              <a:rPr lang="pt-PT" i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</a:br>
            <a:r>
              <a:rPr lang="pt-PT" i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mas a vida toda para pintar como uma criança”</a:t>
            </a:r>
            <a:r>
              <a:rPr lang="pt-PT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.</a:t>
            </a:r>
            <a:endParaRPr lang="pt-PT" dirty="0">
              <a:solidFill>
                <a:schemeClr val="accent2">
                  <a:lumMod val="50000"/>
                </a:schemeClr>
              </a:solidFill>
              <a:latin typeface="AauxPro-LightItalicOSF" pitchFamily="18" charset="0"/>
            </a:endParaRPr>
          </a:p>
        </p:txBody>
      </p:sp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pt-PT" sz="32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A sua obra teve vários estilos, entre eles…</a:t>
            </a:r>
            <a:br>
              <a:rPr lang="pt-PT" sz="3200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</a:br>
            <a:r>
              <a:rPr lang="pt-PT" b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o cubista.</a:t>
            </a:r>
            <a:endParaRPr lang="pt-PT" b="1" dirty="0">
              <a:solidFill>
                <a:schemeClr val="accent2">
                  <a:lumMod val="50000"/>
                </a:schemeClr>
              </a:solidFill>
              <a:latin typeface="AauxPro-LightItalicOSF" pitchFamily="18" charset="0"/>
            </a:endParaRPr>
          </a:p>
        </p:txBody>
      </p:sp>
      <p:pic>
        <p:nvPicPr>
          <p:cNvPr id="4" name="Content Placeholder 3" descr="Girl%20with%20Mandolin%20Fanny%20Telli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1988840"/>
            <a:ext cx="3366834" cy="46388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b="1" dirty="0" smtClean="0">
                <a:solidFill>
                  <a:schemeClr val="accent2">
                    <a:lumMod val="50000"/>
                  </a:schemeClr>
                </a:solidFill>
                <a:latin typeface="AauxPro-LightItalicOSF" pitchFamily="18" charset="0"/>
              </a:rPr>
              <a:t>…o surrealista…</a:t>
            </a:r>
            <a:endParaRPr lang="pt-PT" b="1" dirty="0"/>
          </a:p>
        </p:txBody>
      </p:sp>
      <p:pic>
        <p:nvPicPr>
          <p:cNvPr id="4" name="Content Placeholder 3" descr="picasso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03424" y="1600200"/>
            <a:ext cx="3737152" cy="45259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</TotalTime>
  <Words>352</Words>
  <Application>Microsoft Office PowerPoint</Application>
  <PresentationFormat>On-screen Show (4:3)</PresentationFormat>
  <Paragraphs>25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Era uma vez…</vt:lpstr>
      <vt:lpstr>Pablo Picasso</vt:lpstr>
      <vt:lpstr>Nasceu na cidade espanhola de  Málaga, em 1881 e viveu 91 anos.</vt:lpstr>
      <vt:lpstr>Picasso é considerado um dos mais importantes artistas plásticos do século XX.</vt:lpstr>
      <vt:lpstr>Desde criança que demonstrava um grande talento para as artes plásticas… </vt:lpstr>
      <vt:lpstr>Depois passou por Barcelona e Madrid onde estudou Belas Artes.</vt:lpstr>
      <vt:lpstr>Ele disse…"Levei quatro anos para pintar como Rafael, mas a vida toda para pintar como uma criança”.</vt:lpstr>
      <vt:lpstr>A sua obra teve vários estilos, entre eles… o cubista.</vt:lpstr>
      <vt:lpstr>…o surrealista…</vt:lpstr>
      <vt:lpstr>…e o expressionista.</vt:lpstr>
      <vt:lpstr>Sofreu influências da arte africana …</vt:lpstr>
      <vt:lpstr>As suas obras podem ser divididas em várias fases, mas vamos falar de duas importantes. A fase Azul (1901-1904) foi o período onde predominou os tons de azul. Nesta fase, o artista dá uma atenção toda especial aos elementos marginalizados pela sociedade.  </vt:lpstr>
      <vt:lpstr>Na Fase Rosa (1905-1907), predomina as cores rosa e vermelho, e suas obras ganham uma conotação lírica.   O marco inicial deste período é a obra Les Demoiselles d'Avignon (1907) cuja característica principal é a decomposição da realidade humana.</vt:lpstr>
      <vt:lpstr>Slide 14</vt:lpstr>
      <vt:lpstr>Slide 15</vt:lpstr>
      <vt:lpstr>Slide 16</vt:lpstr>
      <vt:lpstr>..e As Meninas do pintor Velázquez…</vt:lpstr>
      <vt:lpstr>Slide 18</vt:lpstr>
      <vt:lpstr>Slide 19</vt:lpstr>
      <vt:lpstr>Slide 20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Era uma vez…</dc:title>
  <dc:creator>Ana Rodrigues</dc:creator>
  <cp:lastModifiedBy>Ana Rodrigues</cp:lastModifiedBy>
  <cp:revision>34</cp:revision>
  <dcterms:created xsi:type="dcterms:W3CDTF">2010-10-11T21:36:23Z</dcterms:created>
  <dcterms:modified xsi:type="dcterms:W3CDTF">2010-10-13T23:29:05Z</dcterms:modified>
</cp:coreProperties>
</file>